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72" d="100"/>
          <a:sy n="72" d="100"/>
        </p:scale>
        <p:origin x="1518" y="5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2021/12/2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2021/12/2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a:latin typeface="メイリオ" panose="020B0604030504040204" pitchFamily="50" charset="-128"/>
                <a:ea typeface="メイリオ" panose="020B0604030504040204" pitchFamily="50" charset="-128"/>
              </a:rPr>
              <a:t>別紙５</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46" name="テキスト ボックス 145"/>
          <p:cNvSpPr txBox="1"/>
          <p:nvPr/>
        </p:nvSpPr>
        <p:spPr>
          <a:xfrm>
            <a:off x="1588781" y="1716143"/>
            <a:ext cx="493261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（開催案内等の</a:t>
            </a:r>
            <a:r>
              <a:rPr kumimoji="1" lang="en-US" altLang="ja-JP" sz="1200" b="1" dirty="0">
                <a:latin typeface="メイリオ" panose="020B0604030504040204" pitchFamily="50" charset="-128"/>
                <a:ea typeface="メイリオ" panose="020B0604030504040204" pitchFamily="50" charset="-128"/>
              </a:rPr>
              <a:t>URL</a:t>
            </a:r>
            <a:r>
              <a:rPr kumimoji="1" lang="ja-JP" altLang="en-US" sz="1200" b="1" dirty="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sp>
        <p:nvSpPr>
          <p:cNvPr id="147" name="テキスト ボックス 146"/>
          <p:cNvSpPr txBox="1"/>
          <p:nvPr/>
        </p:nvSpPr>
        <p:spPr>
          <a:xfrm>
            <a:off x="1553916" y="3258510"/>
            <a:ext cx="558546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2156602" y="7379171"/>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〇〇</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〇〇</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3876</TotalTime>
  <Words>1089</Words>
  <Application>Microsoft Office PowerPoint</Application>
  <PresentationFormat>A4 210 x 297 mm</PresentationFormat>
  <Paragraphs>98</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a5032</cp:lastModifiedBy>
  <cp:revision>569</cp:revision>
  <cp:lastPrinted>2021-11-05T07:30:46Z</cp:lastPrinted>
  <dcterms:created xsi:type="dcterms:W3CDTF">2021-06-21T06:44:25Z</dcterms:created>
  <dcterms:modified xsi:type="dcterms:W3CDTF">2021-12-02T04:58:22Z</dcterms:modified>
</cp:coreProperties>
</file>